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8" r:id="rId4"/>
    <p:sldId id="269" r:id="rId5"/>
    <p:sldId id="267" r:id="rId6"/>
    <p:sldId id="258" r:id="rId7"/>
    <p:sldId id="259" r:id="rId8"/>
    <p:sldId id="265" r:id="rId9"/>
    <p:sldId id="264" r:id="rId10"/>
    <p:sldId id="266" r:id="rId11"/>
    <p:sldId id="260" r:id="rId12"/>
    <p:sldId id="262" r:id="rId13"/>
    <p:sldId id="261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23"/>
    <p:restoredTop sz="95588"/>
  </p:normalViewPr>
  <p:slideViewPr>
    <p:cSldViewPr snapToGrid="0" snapToObjects="1">
      <p:cViewPr varScale="1">
        <p:scale>
          <a:sx n="101" d="100"/>
          <a:sy n="101" d="100"/>
        </p:scale>
        <p:origin x="23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26.01.20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 EMR: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(Nachname ?)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die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blipFill>
                <a:blip r:embed="rId4"/>
                <a:stretch>
                  <a:fillRect l="-798" t="-441" r="-266" b="-1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(CMD)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Abbildung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C0DF-62FA-C845-AF95-4E43BDEC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79"/>
          </a:xfrm>
        </p:spPr>
        <p:txBody>
          <a:bodyPr>
            <a:normAutofit fontScale="90000"/>
          </a:bodyPr>
          <a:lstStyle/>
          <a:p>
            <a:r>
              <a:rPr lang="en-DE" dirty="0"/>
              <a:t>CAD-Modelle der Bauteile des Robotergestells, der Radhalterung und des Moduls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AC655-3C4F-A048-9835-60B87C5D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0404"/>
            <a:ext cx="3395540" cy="260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20A-E73E-F64B-9632-2DFAA22B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25" y="4107134"/>
            <a:ext cx="3050563" cy="2392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97B60-DAC8-224E-B5D5-8869FE88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52" y="1500404"/>
            <a:ext cx="5246248" cy="260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0B389-43B0-EC4F-AA87-5CDE28DE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88" y="4079221"/>
            <a:ext cx="2864224" cy="1791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F0902-9268-D441-B253-41282111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79221"/>
            <a:ext cx="4394625" cy="24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765800" y="3911600"/>
            <a:ext cx="131717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(Abbildung Schema ?)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196" y="1690688"/>
                <a:ext cx="4737604" cy="3706143"/>
              </a:xfrm>
              <a:prstGeom prst="rect">
                <a:avLst/>
              </a:prstGeom>
              <a:blipFill>
                <a:blip r:embed="rId2"/>
                <a:stretch>
                  <a:fillRect l="-802" t="-341" r="-1872" b="-1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040" y="1690688"/>
            <a:ext cx="5778156" cy="4438650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6239754" cy="25329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232617" y="4223657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7" y="1690688"/>
                <a:ext cx="5466019" cy="2352182"/>
              </a:xfrm>
              <a:prstGeom prst="rect">
                <a:avLst/>
              </a:prstGeom>
              <a:blipFill>
                <a:blip r:embed="rId4"/>
                <a:stretch>
                  <a:fillRect l="-463" t="-538" b="-32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Im Komplementärfilter springen die Werte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dirty="0"/>
                  <a:t>,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:r>
                  <a:rPr lang="en-GB" dirty="0" err="1"/>
                  <a:t>Werten</a:t>
                </a:r>
                <a:r>
                  <a:rPr lang="en-GB" dirty="0"/>
                  <a:t>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in der </a:t>
                </a:r>
                <a:r>
                  <a:rPr lang="en-GB" dirty="0" err="1"/>
                  <a:t>Nähe</a:t>
                </a:r>
                <a:r>
                  <a:rPr lang="en-GB" dirty="0"/>
                  <a:t> von Null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DE" dirty="0"/>
                  <a:t>, was für einen Winkelbereich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DE" dirty="0"/>
                  <a:t> ausreichend ist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l="-362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94849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383903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verschlechtert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557</Words>
  <Application>Microsoft Macintosh PowerPoint</Application>
  <PresentationFormat>Widescreen</PresentationFormat>
  <Paragraphs>63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Abschlussprojekt EMR:  Inverses Pendel mit Mecanum Rädern </vt:lpstr>
      <vt:lpstr>Schematischer Aufbau des Balancierroboters</vt:lpstr>
      <vt:lpstr>Aufbau des Robotergestells</vt:lpstr>
      <vt:lpstr>CAD-Modelle der Bauteile des Robotergestells, der Radhalterung und des Moduls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Projekt: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68</cp:revision>
  <dcterms:created xsi:type="dcterms:W3CDTF">2020-01-20T12:58:55Z</dcterms:created>
  <dcterms:modified xsi:type="dcterms:W3CDTF">2020-01-26T20:19:36Z</dcterms:modified>
</cp:coreProperties>
</file>